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257" r:id="rId3"/>
    <p:sldId id="281" r:id="rId4"/>
    <p:sldId id="272" r:id="rId5"/>
    <p:sldId id="286" r:id="rId6"/>
    <p:sldId id="256" r:id="rId7"/>
    <p:sldId id="273" r:id="rId8"/>
    <p:sldId id="260" r:id="rId9"/>
    <p:sldId id="308" r:id="rId10"/>
    <p:sldId id="295" r:id="rId11"/>
    <p:sldId id="262" r:id="rId12"/>
    <p:sldId id="282" r:id="rId13"/>
    <p:sldId id="288" r:id="rId14"/>
    <p:sldId id="293" r:id="rId15"/>
    <p:sldId id="599" r:id="rId16"/>
    <p:sldId id="315" r:id="rId17"/>
    <p:sldId id="311" r:id="rId18"/>
    <p:sldId id="294" r:id="rId19"/>
    <p:sldId id="533" r:id="rId20"/>
    <p:sldId id="270" r:id="rId21"/>
    <p:sldId id="309" r:id="rId22"/>
    <p:sldId id="274" r:id="rId23"/>
    <p:sldId id="306" r:id="rId24"/>
    <p:sldId id="307" r:id="rId25"/>
    <p:sldId id="598" r:id="rId26"/>
    <p:sldId id="316" r:id="rId27"/>
    <p:sldId id="259" r:id="rId28"/>
    <p:sldId id="287" r:id="rId29"/>
    <p:sldId id="285" r:id="rId30"/>
    <p:sldId id="261" r:id="rId31"/>
    <p:sldId id="312" r:id="rId32"/>
    <p:sldId id="266" r:id="rId33"/>
    <p:sldId id="267" r:id="rId34"/>
    <p:sldId id="277" r:id="rId35"/>
    <p:sldId id="301" r:id="rId36"/>
    <p:sldId id="528" r:id="rId37"/>
    <p:sldId id="544" r:id="rId38"/>
    <p:sldId id="271" r:id="rId39"/>
    <p:sldId id="283" r:id="rId40"/>
    <p:sldId id="299" r:id="rId41"/>
    <p:sldId id="303" r:id="rId42"/>
    <p:sldId id="292" r:id="rId43"/>
    <p:sldId id="291" r:id="rId44"/>
    <p:sldId id="275" r:id="rId45"/>
    <p:sldId id="558" r:id="rId46"/>
    <p:sldId id="560" r:id="rId47"/>
    <p:sldId id="302" r:id="rId48"/>
    <p:sldId id="317" r:id="rId49"/>
    <p:sldId id="258" r:id="rId50"/>
    <p:sldId id="264" r:id="rId51"/>
    <p:sldId id="290" r:id="rId52"/>
    <p:sldId id="597" r:id="rId53"/>
    <p:sldId id="318" r:id="rId54"/>
    <p:sldId id="269" r:id="rId55"/>
    <p:sldId id="279" r:id="rId56"/>
    <p:sldId id="280" r:id="rId57"/>
    <p:sldId id="534" r:id="rId58"/>
    <p:sldId id="263" r:id="rId59"/>
    <p:sldId id="284" r:id="rId60"/>
    <p:sldId id="297" r:id="rId61"/>
    <p:sldId id="305" r:id="rId62"/>
    <p:sldId id="304" r:id="rId63"/>
    <p:sldId id="535" r:id="rId64"/>
    <p:sldId id="278" r:id="rId65"/>
    <p:sldId id="296" r:id="rId66"/>
    <p:sldId id="289" r:id="rId67"/>
    <p:sldId id="300" r:id="rId68"/>
    <p:sldId id="310" r:id="rId69"/>
    <p:sldId id="276" r:id="rId70"/>
    <p:sldId id="298" r:id="rId71"/>
    <p:sldId id="265" r:id="rId72"/>
    <p:sldId id="585" r:id="rId73"/>
    <p:sldId id="268" r:id="rId74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48" y="1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BFAB8-7980-4EAC-A1AD-B4957F982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4957F-72A6-4AD3-BFDF-95EFDAE05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B6A98-3690-462E-AA00-5E6F88D29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C5EC-17C0-440A-B5DE-85B68E7BDAFB}" type="datetimeFigureOut">
              <a:rPr lang="en-NL" smtClean="0"/>
              <a:t>14/06/2021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2D1D1-50BC-4A12-9984-21EF9BC1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B2B55-3F43-4916-B704-B3323F521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C401-ECD4-4096-A6DA-D96821A0C60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41117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16BF7-F230-4D7A-A1C3-AA988D70A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ECAF7E-3028-4D46-B9A1-0BED6AED3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F30F3-ED46-4009-9CA7-8EAFC9CED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C5EC-17C0-440A-B5DE-85B68E7BDAFB}" type="datetimeFigureOut">
              <a:rPr lang="en-NL" smtClean="0"/>
              <a:t>14/06/2021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445AB-E1E8-4EE6-8175-1C719D32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91B0C-25E2-4802-AD8E-7DDA4A30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C401-ECD4-4096-A6DA-D96821A0C60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2036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C733EA-66C0-41BA-8401-7289C3B0B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114E1C-6081-46E9-B40B-A3989574E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88315-837B-437B-8793-910BFF9C9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C5EC-17C0-440A-B5DE-85B68E7BDAFB}" type="datetimeFigureOut">
              <a:rPr lang="en-NL" smtClean="0"/>
              <a:t>14/06/2021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43080-398B-4D6D-86F4-2D4BC790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309F7-857D-4A22-99AB-794E1484F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C401-ECD4-4096-A6DA-D96821A0C60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83738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D431-3649-4480-80C1-BCE92B15A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9DA8-0A10-4636-BCA3-10FF64EDA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A0716-9769-4912-A12C-1BF4728E7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C5EC-17C0-440A-B5DE-85B68E7BDAFB}" type="datetimeFigureOut">
              <a:rPr lang="en-NL" smtClean="0"/>
              <a:t>14/06/2021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8A475-BA01-4F0E-B30B-EF0E306F8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44780-5B6A-40DE-8BE2-BE2584E3B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C401-ECD4-4096-A6DA-D96821A0C60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07601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1AD1B-5060-4501-B281-91371C2C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FCBE-EFBD-4645-BE8F-C7F6F5288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DEB36-A720-4037-BFBC-6468C4A21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C5EC-17C0-440A-B5DE-85B68E7BDAFB}" type="datetimeFigureOut">
              <a:rPr lang="en-NL" smtClean="0"/>
              <a:t>14/06/2021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8E4D1-C8AB-4A9D-81BD-1222174B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F0F77-2FD1-47C7-98EA-C04B43160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C401-ECD4-4096-A6DA-D96821A0C60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3662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B5B41-E0BC-453C-B07A-D4B74929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B54FC-F097-4D7C-B617-902BB6109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70853-7BB8-4FC0-8F17-1B13DD434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51662-169D-4282-987A-EBA9C7FD2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C5EC-17C0-440A-B5DE-85B68E7BDAFB}" type="datetimeFigureOut">
              <a:rPr lang="en-NL" smtClean="0"/>
              <a:t>14/06/2021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649DA-B57E-455F-AA05-E2AB9381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E2724-7D9E-4827-8ACB-EE615B4AA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C401-ECD4-4096-A6DA-D96821A0C60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1940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FC577-D871-4AEC-B327-C9BD2AE4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8B613-2112-4D55-91FF-B4CD415B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DE9A0-F252-462F-910F-C9C29C8E0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8E526D-AEF6-4484-84C9-83BA79F21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2ED84-B29F-4355-824E-ACA994C4AD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E3DE90-6D19-4B8E-A74D-737FEBE04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C5EC-17C0-440A-B5DE-85B68E7BDAFB}" type="datetimeFigureOut">
              <a:rPr lang="en-NL" smtClean="0"/>
              <a:t>14/06/2021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3BE469-7FD6-400E-9B96-817E22C93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992932-1BD2-4D7A-BE2B-9F26C371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C401-ECD4-4096-A6DA-D96821A0C60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3420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449E-4496-4EEA-82E1-C1A938CDB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0268BF-B78D-4EA4-99CA-C21B24E55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C5EC-17C0-440A-B5DE-85B68E7BDAFB}" type="datetimeFigureOut">
              <a:rPr lang="en-NL" smtClean="0"/>
              <a:t>14/06/2021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81FC8D-C0CB-47F9-9597-C00EE6EC6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EE3F0A-EC1A-44BB-B62F-74CC41EC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C401-ECD4-4096-A6DA-D96821A0C60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6884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3BCFB7-EFF9-4BEA-BC8E-4CEFD568A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C5EC-17C0-440A-B5DE-85B68E7BDAFB}" type="datetimeFigureOut">
              <a:rPr lang="en-NL" smtClean="0"/>
              <a:t>14/06/2021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8590E-B338-4A9C-90A0-2EEC55E13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A824B-B788-4759-B02C-4A595464D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C401-ECD4-4096-A6DA-D96821A0C60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4373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E256-5F0A-4878-AE3E-D3A7CE85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D4F1A-1A3F-436E-A4D2-914A92DEA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BD059-7777-4023-AEFB-0D1A70D06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B170B-2D74-4C30-82EF-9C394BAA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C5EC-17C0-440A-B5DE-85B68E7BDAFB}" type="datetimeFigureOut">
              <a:rPr lang="en-NL" smtClean="0"/>
              <a:t>14/06/2021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28E4B-6B8C-48DF-8851-50597ACB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A4BA3-EC5A-4EF8-A1F5-DA0D78A9C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C401-ECD4-4096-A6DA-D96821A0C60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23196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B1532-4521-4914-854A-F2CFF6A41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00435B-BDF8-4B9B-8461-9E52A9371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D5D84-2757-4F75-9629-E2F0E8355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528AC-11B3-42B7-875F-11CE7CC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3C5EC-17C0-440A-B5DE-85B68E7BDAFB}" type="datetimeFigureOut">
              <a:rPr lang="en-NL" smtClean="0"/>
              <a:t>14/06/2021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ACAC0-7476-488F-B03A-16E402362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EBF24-9777-4BC3-999B-DD3FBDEB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6C401-ECD4-4096-A6DA-D96821A0C60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92609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A90BF5-4275-47F4-BA31-C4714072C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5C9D0-AC3C-4509-9107-88EE2A9ED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68DA9-A8F6-4660-8EB9-1C9F96B29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3C5EC-17C0-440A-B5DE-85B68E7BDAFB}" type="datetimeFigureOut">
              <a:rPr lang="en-NL" smtClean="0"/>
              <a:t>14/06/2021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58F9E-0DB0-4F5E-BA8F-2023FA061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45B6-29A1-4D97-AC87-07842F15A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6C401-ECD4-4096-A6DA-D96821A0C60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5592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://www.ziare.com/stiri/proteste/live-ziua-celui-mai-mare-protest-studentii-din-cluj-au-ajuns-in-fata-guvernului-1452629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rolyrics.com/the-day-we-die-lyrics-goodbye-to-gravity.html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geographic.com/history/2020/07/history-of-raised-fist-global-symbol-fighting-oppression/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nl.pinterest.com/thyra1685/i-cant-believe-im-still-protesting-this-shit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0EDB2-0019-4140-9BC2-8D78B075B1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References to Trump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60581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142FA7-977E-4004-B3DE-F0708F52E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7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872B1-1A3C-49D9-9411-0150FD856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94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741823-DDD2-402D-8246-CE80283C0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336" y="0"/>
            <a:ext cx="5489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9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F51338-C2A2-4DB3-B2C8-E75C5FA8D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67" y="0"/>
            <a:ext cx="8220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63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142F0-40C1-4916-B472-1CB813C8E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62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42C89F-0EB3-496D-8971-ACF31DF5B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314" y="1169936"/>
            <a:ext cx="6073066" cy="451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16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E40CA-9B9D-4E52-963B-1E7F687B8A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References to computers/ games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28694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E3CD9-9AC4-46D6-A931-B7F93F7F9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52400"/>
            <a:ext cx="10287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35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F7A85-82B7-4983-B43D-7C79E8F29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91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3914" y="1665514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Taken Feb. 13,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1000"/>
            <a:ext cx="6096000" cy="6096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060F-9439-40E9-A573-3364570810FA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2740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2CF774-4A13-4BD5-A3DE-32BBDBA3F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085114" cy="608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05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DEA2EA-07BD-4D2C-9A41-759A66E1A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726CEF-C87A-4025-BD10-85654916F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288" y="3025938"/>
            <a:ext cx="2781444" cy="248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79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3DD026-37D7-463E-9B40-457287C83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8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F4C94-7A44-45E6-855D-B0A7B771A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88" y="731520"/>
            <a:ext cx="4864608" cy="48646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78CAA1-77E2-4AFF-9649-7C0C79468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44" t="50000" b="24000"/>
          <a:stretch/>
        </p:blipFill>
        <p:spPr>
          <a:xfrm>
            <a:off x="6096000" y="1129284"/>
            <a:ext cx="4520809" cy="459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10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07906-B20C-43B5-905F-B4B8C0782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84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CC1680-1D56-4861-9F64-00E912D5F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84" y="0"/>
            <a:ext cx="5800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35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3914" y="1665514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Taken Feb. 4,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35" y="0"/>
            <a:ext cx="9447245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060F-9439-40E9-A573-3364570810FA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1803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74B6-C534-4200-9FEA-4039B783FA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References to films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35891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E99FFA-4BD7-4CE4-8BE6-68F334A0D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172" y="0"/>
            <a:ext cx="685165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200838-18DE-4A5E-B72E-AE6C54926539}"/>
              </a:ext>
            </a:extLst>
          </p:cNvPr>
          <p:cNvSpPr txBox="1"/>
          <p:nvPr/>
        </p:nvSpPr>
        <p:spPr>
          <a:xfrm>
            <a:off x="10030342" y="4254906"/>
            <a:ext cx="1992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From artofprotest.ro</a:t>
            </a:r>
          </a:p>
          <a:p>
            <a:endParaRPr lang="en-CA" dirty="0"/>
          </a:p>
          <a:p>
            <a:r>
              <a:rPr lang="en-CA" dirty="0" err="1"/>
              <a:t>Waybackmachine</a:t>
            </a:r>
            <a:endParaRPr lang="en-CA" dirty="0"/>
          </a:p>
          <a:p>
            <a:r>
              <a:rPr lang="en-CA" dirty="0"/>
              <a:t>Capture June 26, 2017 </a:t>
            </a:r>
          </a:p>
          <a:p>
            <a:endParaRPr lang="en-CA" dirty="0"/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E3A148-A6A8-44ED-9F3D-1ED204922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31" y="1133341"/>
            <a:ext cx="2925197" cy="219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70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19A0E-C9C3-41B6-A276-4F5246AC5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82" y="0"/>
            <a:ext cx="920079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747AF9-AAA6-4CB0-96E6-5E690FB32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4580" y="0"/>
            <a:ext cx="20955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01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B59E6A-A984-4108-AECD-628E5A793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3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5ECF6F-CEC2-4192-B075-4FD2F7D6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168" y="0"/>
            <a:ext cx="548473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D00E2B-6C97-4423-859E-93CEF5489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4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9A9579-3DDF-46FB-B22A-E951FD581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B39940-31AB-4B85-9B9F-F7CC4DDDE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53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62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949044-0DB9-44B3-9A31-7D6C42709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85912"/>
            <a:ext cx="45720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AD5BD7-DF0E-4356-95B2-30B796915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233" y="0"/>
            <a:ext cx="9483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81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5CD7C7-5E25-47E0-9F3A-3C4DEF584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61950"/>
            <a:ext cx="10287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20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F742EB-E944-4E67-BF9F-E0328CF9A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36" y="0"/>
            <a:ext cx="54864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B7B139-8738-41D2-B6F7-9477FFFC5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496" y="813816"/>
            <a:ext cx="5230368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8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CD3F07-EC97-49D2-918C-82DC3C2AF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28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3914" y="1665514"/>
            <a:ext cx="19920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Feb 5, 2017</a:t>
            </a:r>
          </a:p>
          <a:p>
            <a:endParaRPr lang="en-CA" dirty="0"/>
          </a:p>
          <a:p>
            <a:r>
              <a:rPr lang="en-CA" dirty="0"/>
              <a:t>From Ziare.ro live coverage</a:t>
            </a:r>
          </a:p>
          <a:p>
            <a:endParaRPr lang="en-CA" dirty="0"/>
          </a:p>
          <a:p>
            <a:r>
              <a:rPr lang="en-CA" dirty="0">
                <a:hlinkClick r:id="rId2"/>
              </a:rPr>
              <a:t>http://www.ziare.com/stiri/proteste/live-ziua-celui-mai-mare-protest-studentii-din-cluj-au-ajuns-in-fata-guvernului-1452629</a:t>
            </a:r>
            <a:r>
              <a:rPr lang="en-CA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214312"/>
            <a:ext cx="4286250" cy="64293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060F-9439-40E9-A573-3364570810FA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8039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3914" y="1665514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Taken Feb. ?,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47729"/>
            <a:ext cx="8815598" cy="58733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060F-9439-40E9-A573-3364570810FA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8343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6D934-D9CC-439E-99C2-0809C559E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67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3CEE73-E74B-4F9E-8478-14FAF91E9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03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288D63-E0E0-4AED-AE7C-EC77BB31F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1AF7A3-C1A7-46DE-BD57-CCCBABA7C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11"/>
          <a:stretch/>
        </p:blipFill>
        <p:spPr>
          <a:xfrm>
            <a:off x="7406640" y="0"/>
            <a:ext cx="2831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776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6DBD2A-9900-4442-988E-8C0B22BC4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80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026789-E308-4035-8CCA-3C9694B4A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336" y="0"/>
            <a:ext cx="5489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02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AA41F-780F-4320-9700-1B21A5D5A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05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8D76B0-82E9-4F9C-84D9-147E4630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40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D3EDBE-23E1-4AC1-BBC5-141B9131D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18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3914" y="1665514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Taken Feb. ?,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542" t="35298" r="2289" b="20925"/>
          <a:stretch/>
        </p:blipFill>
        <p:spPr>
          <a:xfrm>
            <a:off x="2286000" y="875762"/>
            <a:ext cx="8364828" cy="620702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060F-9439-40E9-A573-3364570810FA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9669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3914" y="1665514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Taken Feb. ?,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5493" t="21019" b="4015"/>
          <a:stretch/>
        </p:blipFill>
        <p:spPr>
          <a:xfrm>
            <a:off x="2395469" y="206063"/>
            <a:ext cx="5357613" cy="65439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060F-9439-40E9-A573-3364570810FA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5016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65F02F-A213-4A7C-9A22-8AA682D4D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919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74B6-C534-4200-9FEA-4039B783FA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References to books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002808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EEBE78-0DA5-412D-99E9-944790D34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8" y="748393"/>
            <a:ext cx="4572000" cy="331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5EE10F-123D-4C30-90D3-577EDB58B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9" y="2432956"/>
            <a:ext cx="4463143" cy="44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34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98341F-1A27-402B-9253-D1B2B5E2F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44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6605E1-43FE-46C9-930E-87DE4D181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9050"/>
            <a:ext cx="10287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57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E1A76E-1BD8-4987-BE8B-71BA74858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77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3914" y="1665514"/>
            <a:ext cx="199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Taken Feb. ?, 2017</a:t>
            </a:r>
          </a:p>
          <a:p>
            <a:r>
              <a:rPr lang="en-CA" dirty="0"/>
              <a:t>Lozinci.ro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8204" y="1171978"/>
            <a:ext cx="3979572" cy="508715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060F-9439-40E9-A573-3364570810FA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781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74B6-C534-4200-9FEA-4039B783FA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References to music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911077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9B228D-46B2-47B0-89BF-613EEB009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362712"/>
            <a:ext cx="6096000" cy="609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E33896-6EA6-49D4-AE4D-1FD1F728228F}"/>
              </a:ext>
            </a:extLst>
          </p:cNvPr>
          <p:cNvSpPr txBox="1"/>
          <p:nvPr/>
        </p:nvSpPr>
        <p:spPr>
          <a:xfrm>
            <a:off x="0" y="1102388"/>
            <a:ext cx="12801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https://www.metrolyrics.com/the-day-we-die-lyrics-goodbye-to-gravity.html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Romanian metal band, died in </a:t>
            </a:r>
            <a:r>
              <a:rPr lang="en-US" dirty="0" err="1"/>
              <a:t>Collectiv</a:t>
            </a:r>
            <a:r>
              <a:rPr lang="en-US" dirty="0"/>
              <a:t>. </a:t>
            </a:r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271144-0339-4F67-9758-A567BB0D1954}"/>
              </a:ext>
            </a:extLst>
          </p:cNvPr>
          <p:cNvSpPr txBox="1"/>
          <p:nvPr/>
        </p:nvSpPr>
        <p:spPr>
          <a:xfrm>
            <a:off x="7376160" y="243512"/>
            <a:ext cx="48158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Let go and beg for freedom</a:t>
            </a:r>
            <a:br>
              <a:rPr lang="en-US" sz="1200" dirty="0"/>
            </a:br>
            <a:r>
              <a:rPr lang="en-US" sz="1200" dirty="0"/>
              <a:t>Another row jumping into the flame</a:t>
            </a:r>
            <a:br>
              <a:rPr lang="en-US" sz="1200" dirty="0"/>
            </a:br>
            <a:r>
              <a:rPr lang="en-US" sz="1200" dirty="0"/>
              <a:t>Loose lips are shifting leaders</a:t>
            </a:r>
            <a:br>
              <a:rPr lang="en-US" sz="1200" dirty="0"/>
            </a:br>
            <a:r>
              <a:rPr lang="en-US" sz="1200" dirty="0"/>
              <a:t>From here on out everyone is to blame</a:t>
            </a:r>
            <a:br>
              <a:rPr lang="en-US" sz="1200" dirty="0"/>
            </a:br>
            <a:r>
              <a:rPr lang="en-US" sz="1200" dirty="0"/>
              <a:t>I'm looking up to my company</a:t>
            </a:r>
            <a:br>
              <a:rPr lang="en-US" sz="1200" dirty="0"/>
            </a:br>
            <a:r>
              <a:rPr lang="en-US" sz="1200" dirty="0"/>
              <a:t>A full blown artillery</a:t>
            </a:r>
            <a:br>
              <a:rPr lang="en-US" sz="1200" dirty="0"/>
            </a:br>
            <a:r>
              <a:rPr lang="en-US" sz="1200" dirty="0"/>
              <a:t>Keep the sights on the enemy</a:t>
            </a:r>
            <a:br>
              <a:rPr lang="en-US" sz="1200" dirty="0"/>
            </a:br>
            <a:r>
              <a:rPr lang="en-US" sz="1200" dirty="0"/>
              <a:t>And bust the lid off anarchy</a:t>
            </a:r>
          </a:p>
          <a:p>
            <a:r>
              <a:rPr lang="en-US" sz="1200" dirty="0"/>
              <a:t>Your condescending demeanor has all gone wrong</a:t>
            </a:r>
            <a:br>
              <a:rPr lang="en-US" sz="1200" dirty="0"/>
            </a:br>
            <a:r>
              <a:rPr lang="en-US" sz="1200" dirty="0"/>
              <a:t>Figured you should have known this all along</a:t>
            </a:r>
            <a:br>
              <a:rPr lang="en-US" sz="1200" dirty="0"/>
            </a:br>
            <a:r>
              <a:rPr lang="en-US" sz="1200" dirty="0"/>
              <a:t>We're not numbers we're free, we're so alive</a:t>
            </a:r>
            <a:br>
              <a:rPr lang="en-US" sz="1200" dirty="0"/>
            </a:br>
            <a:r>
              <a:rPr lang="en-US" sz="1200" dirty="0"/>
              <a:t>Cause the day we give in is the day we die</a:t>
            </a:r>
          </a:p>
          <a:p>
            <a:r>
              <a:rPr lang="en-US" sz="1200" dirty="0"/>
              <a:t>Behold, a credo wavering</a:t>
            </a:r>
            <a:br>
              <a:rPr lang="en-US" sz="1200" dirty="0"/>
            </a:br>
            <a:r>
              <a:rPr lang="en-US" sz="1200" dirty="0"/>
              <a:t>A sleight of hand is the dogma they preach</a:t>
            </a:r>
            <a:br>
              <a:rPr lang="en-US" sz="1200" dirty="0"/>
            </a:br>
            <a:r>
              <a:rPr lang="en-US" sz="1200" dirty="0"/>
              <a:t>Beneath, a conscience's fading</a:t>
            </a:r>
            <a:br>
              <a:rPr lang="en-US" sz="1200" dirty="0"/>
            </a:br>
            <a:r>
              <a:rPr lang="en-US" sz="1200" dirty="0"/>
              <a:t>To even out all your steady beliefs</a:t>
            </a:r>
            <a:br>
              <a:rPr lang="en-US" sz="1200" dirty="0"/>
            </a:br>
            <a:r>
              <a:rPr lang="en-US" sz="1200" dirty="0"/>
              <a:t>Stand your ground in the battle zone</a:t>
            </a:r>
            <a:br>
              <a:rPr lang="en-US" sz="1200" dirty="0"/>
            </a:br>
            <a:r>
              <a:rPr lang="en-US" sz="1200" dirty="0"/>
              <a:t>Filled with life, bone and scorn</a:t>
            </a:r>
            <a:br>
              <a:rPr lang="en-US" sz="1200" dirty="0"/>
            </a:br>
            <a:r>
              <a:rPr lang="en-US" sz="1200" dirty="0"/>
              <a:t>Clench your fists, I'm battle prone</a:t>
            </a:r>
            <a:br>
              <a:rPr lang="en-US" sz="1200" dirty="0"/>
            </a:br>
            <a:r>
              <a:rPr lang="en-US" sz="1200" dirty="0"/>
              <a:t>Pull the trigger and set the tone</a:t>
            </a:r>
          </a:p>
          <a:p>
            <a:r>
              <a:rPr lang="en-US" sz="1200" dirty="0"/>
              <a:t>Your condescending demeanor has all gone wrong</a:t>
            </a:r>
            <a:br>
              <a:rPr lang="en-US" sz="1200" dirty="0"/>
            </a:br>
            <a:r>
              <a:rPr lang="en-US" sz="1200" dirty="0"/>
              <a:t>Figured you should have known this all along</a:t>
            </a:r>
            <a:br>
              <a:rPr lang="en-US" sz="1200" dirty="0"/>
            </a:br>
            <a:r>
              <a:rPr lang="en-US" sz="1200" dirty="0"/>
              <a:t>We're not numbers we're free, we're so alive</a:t>
            </a:r>
            <a:br>
              <a:rPr lang="en-US" sz="1200" dirty="0"/>
            </a:br>
            <a:r>
              <a:rPr lang="en-US" sz="1200" dirty="0"/>
              <a:t>Cause the day we give in is the day we die</a:t>
            </a:r>
          </a:p>
          <a:p>
            <a:r>
              <a:rPr lang="en-US" sz="1200" dirty="0"/>
              <a:t>Pull that trigger</a:t>
            </a:r>
          </a:p>
          <a:p>
            <a:r>
              <a:rPr lang="en-US" sz="1200" dirty="0"/>
              <a:t>Fuck all your wicked corruption</a:t>
            </a:r>
            <a:br>
              <a:rPr lang="en-US" sz="1200" dirty="0"/>
            </a:br>
            <a:r>
              <a:rPr lang="en-US" sz="1200" dirty="0"/>
              <a:t>It's been there since our inception, but we couldn't see</a:t>
            </a:r>
            <a:br>
              <a:rPr lang="en-US" sz="1200" dirty="0"/>
            </a:br>
            <a:r>
              <a:rPr lang="en-US" sz="1200" dirty="0"/>
              <a:t>All the times we've felt so hollow</a:t>
            </a:r>
            <a:br>
              <a:rPr lang="en-US" sz="1200" dirty="0"/>
            </a:br>
            <a:r>
              <a:rPr lang="en-US" sz="1200" dirty="0"/>
              <a:t>As our hopes were hanged in gallows</a:t>
            </a:r>
            <a:br>
              <a:rPr lang="en-US" sz="1200" dirty="0"/>
            </a:br>
            <a:r>
              <a:rPr lang="en-US" sz="1200" dirty="0"/>
              <a:t>All this time we've been locked away</a:t>
            </a:r>
            <a:br>
              <a:rPr lang="en-US" sz="1200" dirty="0"/>
            </a:br>
            <a:r>
              <a:rPr lang="en-US" sz="1200" dirty="0"/>
              <a:t>And there was nothing left to say</a:t>
            </a:r>
            <a:br>
              <a:rPr lang="en-US" sz="1200" dirty="0"/>
            </a:br>
            <a:r>
              <a:rPr lang="en-US" sz="1200" dirty="0"/>
              <a:t>Until today</a:t>
            </a:r>
            <a:br>
              <a:rPr lang="en-US" sz="1200" dirty="0"/>
            </a:br>
            <a:r>
              <a:rPr lang="en-US" sz="1200" dirty="0"/>
              <a:t>We're not numbers we're free, we're so alive</a:t>
            </a:r>
            <a:br>
              <a:rPr lang="en-US" sz="1200" dirty="0"/>
            </a:br>
            <a:r>
              <a:rPr lang="en-US" sz="1200" dirty="0"/>
              <a:t>Cause the day we give in is the day we die</a:t>
            </a:r>
            <a:endParaRPr lang="en-NL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F9913-39CB-4B12-876A-2A5CDB7F2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08" y="4795707"/>
            <a:ext cx="3467752" cy="194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275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E8ED98-CA52-42DC-A42E-03DC28CDC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049" y="0"/>
            <a:ext cx="9087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776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F9E3D1-B641-4E36-8337-1103E823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560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FDEF6-1A10-4587-8ABD-98928A0B9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889" y="0"/>
            <a:ext cx="5765968" cy="22870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1A629A-2F02-4FB3-B85C-00C4CD4842D4}"/>
              </a:ext>
            </a:extLst>
          </p:cNvPr>
          <p:cNvSpPr txBox="1"/>
          <p:nvPr/>
        </p:nvSpPr>
        <p:spPr>
          <a:xfrm>
            <a:off x="143256" y="302359"/>
            <a:ext cx="497433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Paranoia is in bloom</a:t>
            </a:r>
            <a:br>
              <a:rPr lang="en-US" sz="1200" dirty="0"/>
            </a:br>
            <a:r>
              <a:rPr lang="en-US" sz="1200" dirty="0"/>
              <a:t>The PR transmissions will resume</a:t>
            </a:r>
            <a:br>
              <a:rPr lang="en-US" sz="1200" dirty="0"/>
            </a:br>
            <a:r>
              <a:rPr lang="en-US" sz="1200" dirty="0"/>
              <a:t>They'll try to push drugs that keep us all dumbed down</a:t>
            </a:r>
            <a:br>
              <a:rPr lang="en-US" sz="1200" dirty="0"/>
            </a:br>
            <a:r>
              <a:rPr lang="en-US" sz="1200" dirty="0"/>
              <a:t>And hope that we will never see the truth around</a:t>
            </a:r>
            <a:br>
              <a:rPr lang="en-US" sz="1200" dirty="0"/>
            </a:br>
            <a:r>
              <a:rPr lang="en-US" sz="1200" dirty="0"/>
              <a:t>So come on!</a:t>
            </a:r>
          </a:p>
          <a:p>
            <a:r>
              <a:rPr lang="en-US" sz="1200" dirty="0"/>
              <a:t>Another promise, another seed</a:t>
            </a:r>
            <a:br>
              <a:rPr lang="en-US" sz="1200" dirty="0"/>
            </a:br>
            <a:r>
              <a:rPr lang="en-US" sz="1200" dirty="0"/>
              <a:t>Another packaged lie to keep us trapped in greed</a:t>
            </a:r>
            <a:br>
              <a:rPr lang="en-US" sz="1200" dirty="0"/>
            </a:br>
            <a:r>
              <a:rPr lang="en-US" sz="1200" dirty="0"/>
              <a:t>And all the green belts wrapped around our minds</a:t>
            </a:r>
            <a:br>
              <a:rPr lang="en-US" sz="1200" dirty="0"/>
            </a:br>
            <a:r>
              <a:rPr lang="en-US" sz="1200" dirty="0"/>
              <a:t>And endless red tape to keep the truth confined</a:t>
            </a:r>
            <a:br>
              <a:rPr lang="en-US" sz="1200" dirty="0"/>
            </a:br>
            <a:r>
              <a:rPr lang="en-US" sz="1200" dirty="0"/>
              <a:t>So come on!</a:t>
            </a:r>
          </a:p>
          <a:p>
            <a:r>
              <a:rPr lang="en-US" sz="1200" dirty="0"/>
              <a:t>They will not force us</a:t>
            </a:r>
            <a:br>
              <a:rPr lang="en-US" sz="1200" dirty="0"/>
            </a:br>
            <a:r>
              <a:rPr lang="en-US" sz="1200" dirty="0"/>
              <a:t>They will stop degrading us</a:t>
            </a:r>
            <a:br>
              <a:rPr lang="en-US" sz="1200" dirty="0"/>
            </a:br>
            <a:r>
              <a:rPr lang="en-US" sz="1200" dirty="0"/>
              <a:t>They will not control us</a:t>
            </a:r>
            <a:br>
              <a:rPr lang="en-US" sz="1200" dirty="0"/>
            </a:br>
            <a:r>
              <a:rPr lang="en-US" sz="1200" dirty="0"/>
              <a:t>We will be victorious</a:t>
            </a:r>
            <a:br>
              <a:rPr lang="en-US" sz="1200" dirty="0"/>
            </a:br>
            <a:r>
              <a:rPr lang="en-US" sz="1200" dirty="0"/>
              <a:t>So come on!</a:t>
            </a:r>
          </a:p>
          <a:p>
            <a:r>
              <a:rPr lang="en-US" sz="1200" dirty="0"/>
              <a:t>Interchanging mind control</a:t>
            </a:r>
            <a:br>
              <a:rPr lang="en-US" sz="1200" dirty="0"/>
            </a:br>
            <a:r>
              <a:rPr lang="en-US" sz="1200" dirty="0"/>
              <a:t>Come, let the revolution take its toll</a:t>
            </a:r>
            <a:br>
              <a:rPr lang="en-US" sz="1200" dirty="0"/>
            </a:br>
            <a:r>
              <a:rPr lang="en-US" sz="1200" dirty="0"/>
              <a:t>If you could flick the switch and open your third eye</a:t>
            </a:r>
            <a:br>
              <a:rPr lang="en-US" sz="1200" dirty="0"/>
            </a:br>
            <a:r>
              <a:rPr lang="en-US" sz="1200" dirty="0"/>
              <a:t>You'd see that we should never be afraid to die</a:t>
            </a:r>
            <a:br>
              <a:rPr lang="en-US" sz="1200" dirty="0"/>
            </a:br>
            <a:r>
              <a:rPr lang="en-US" sz="1200" dirty="0"/>
              <a:t>So come on!</a:t>
            </a:r>
          </a:p>
          <a:p>
            <a:r>
              <a:rPr lang="en-US" sz="1200" dirty="0"/>
              <a:t>Rise up and take the power back</a:t>
            </a:r>
            <a:br>
              <a:rPr lang="en-US" sz="1200" dirty="0"/>
            </a:br>
            <a:r>
              <a:rPr lang="en-US" sz="1200" dirty="0"/>
              <a:t>It's time the fat cats had a heart attack</a:t>
            </a:r>
            <a:br>
              <a:rPr lang="en-US" sz="1200" dirty="0"/>
            </a:br>
            <a:r>
              <a:rPr lang="en-US" sz="1200" dirty="0"/>
              <a:t>You know that their time's coming to an end</a:t>
            </a:r>
            <a:br>
              <a:rPr lang="en-US" sz="1200" dirty="0"/>
            </a:br>
            <a:r>
              <a:rPr lang="en-US" sz="1200" dirty="0"/>
              <a:t>We have to unify and watch our flag ascend</a:t>
            </a:r>
            <a:br>
              <a:rPr lang="en-US" sz="1200" dirty="0"/>
            </a:br>
            <a:r>
              <a:rPr lang="en-US" sz="1200" dirty="0"/>
              <a:t>So come on!</a:t>
            </a:r>
          </a:p>
          <a:p>
            <a:r>
              <a:rPr lang="en-US" sz="1200" dirty="0"/>
              <a:t>They will not force us</a:t>
            </a:r>
            <a:br>
              <a:rPr lang="en-US" sz="1200" dirty="0"/>
            </a:br>
            <a:r>
              <a:rPr lang="en-US" sz="1200" dirty="0"/>
              <a:t>They will stop degrading us</a:t>
            </a:r>
            <a:br>
              <a:rPr lang="en-US" sz="1200" dirty="0"/>
            </a:br>
            <a:r>
              <a:rPr lang="en-US" sz="1200" dirty="0"/>
              <a:t>They will not control us</a:t>
            </a:r>
            <a:br>
              <a:rPr lang="en-US" sz="1200" dirty="0"/>
            </a:br>
            <a:r>
              <a:rPr lang="en-US" sz="1200" dirty="0"/>
              <a:t>We will be victorious</a:t>
            </a:r>
            <a:br>
              <a:rPr lang="en-US" sz="1200" dirty="0"/>
            </a:br>
            <a:r>
              <a:rPr lang="en-US" sz="1200" dirty="0"/>
              <a:t>So come on!</a:t>
            </a:r>
          </a:p>
          <a:p>
            <a:r>
              <a:rPr lang="en-US" sz="1200" dirty="0"/>
              <a:t>They will not force us</a:t>
            </a:r>
            <a:br>
              <a:rPr lang="en-US" sz="1200" dirty="0"/>
            </a:br>
            <a:r>
              <a:rPr lang="en-US" sz="1200" dirty="0"/>
              <a:t>They will stop degrading us</a:t>
            </a:r>
            <a:br>
              <a:rPr lang="en-US" sz="1200" dirty="0"/>
            </a:br>
            <a:r>
              <a:rPr lang="en-US" sz="1200" dirty="0"/>
              <a:t>They will not control us</a:t>
            </a:r>
            <a:br>
              <a:rPr lang="en-US" sz="1200" dirty="0"/>
            </a:br>
            <a:r>
              <a:rPr lang="en-US" sz="1200" dirty="0"/>
              <a:t>We will be victorious</a:t>
            </a:r>
            <a:br>
              <a:rPr lang="en-US" sz="1200" dirty="0"/>
            </a:br>
            <a:r>
              <a:rPr lang="en-US" sz="1200" dirty="0"/>
              <a:t>So come on!</a:t>
            </a:r>
            <a:endParaRPr lang="en-NL" sz="1200" dirty="0"/>
          </a:p>
        </p:txBody>
      </p:sp>
    </p:spTree>
    <p:extLst>
      <p:ext uri="{BB962C8B-B14F-4D97-AF65-F5344CB8AC3E}">
        <p14:creationId xmlns:p14="http://schemas.microsoft.com/office/powerpoint/2010/main" val="1931362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74B6-C534-4200-9FEA-4039B783FA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References to brands (culture jams)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440367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9E971E-4AC6-4BA0-9F1C-B092A342C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1047750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125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8AE4D2-4288-434A-9D3D-B4636B9A7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35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D0EAB-806F-454D-A274-F155E37F2A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References to other political leaders/ contexts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426068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624FC0-C189-44E2-8EB0-4E08AFC15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324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8EC5B-E43A-49C9-AC29-B932CAB55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80987"/>
            <a:ext cx="10287000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472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94E9EA-F09E-49DB-9922-09056AACB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151" y="-36576"/>
            <a:ext cx="5489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800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74B6-C534-4200-9FEA-4039B783FA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References to iconic protest signs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9174407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55E26B-CEF7-45D2-87FA-F8294B891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" y="381000"/>
            <a:ext cx="6096000" cy="609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4F501E-1E86-49B8-A6ED-7977C4BF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735" y="0"/>
            <a:ext cx="5668523" cy="387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90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AD9E85-27A8-4417-AF41-8FD501267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380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98B72B-3D24-4A78-8E05-81EDD6C02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2F0639-AA74-4D3B-911C-57D253F7B2B5}"/>
              </a:ext>
            </a:extLst>
          </p:cNvPr>
          <p:cNvSpPr txBox="1"/>
          <p:nvPr/>
        </p:nvSpPr>
        <p:spPr>
          <a:xfrm>
            <a:off x="877824" y="585216"/>
            <a:ext cx="36941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https://www.nationalgeographic.com/history/2020/07/history-of-raised-fist-global-symbol-fighting-oppression/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raised fist has been a staple of protests across the United States as the country continues to grapple with systemic racism. </a:t>
            </a:r>
          </a:p>
          <a:p>
            <a:endParaRPr lang="en-US" dirty="0"/>
          </a:p>
          <a:p>
            <a:r>
              <a:rPr lang="en-US" dirty="0"/>
              <a:t>Now the gesture is firmly embedded in anti-racist protests.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199131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C5371D-BCCB-440B-9378-FE500E2B2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975479" cy="3785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0DF3AD-21DC-4D69-A1E6-33031D4CAB76}"/>
              </a:ext>
            </a:extLst>
          </p:cNvPr>
          <p:cNvSpPr txBox="1"/>
          <p:nvPr/>
        </p:nvSpPr>
        <p:spPr>
          <a:xfrm>
            <a:off x="6096000" y="3931920"/>
            <a:ext cx="5937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https://nl.pinterest.com/thyra1685/i-cant-believe-im-still-protesting-this-shit/</a:t>
            </a:r>
            <a:r>
              <a:rPr lang="en-US" dirty="0"/>
              <a:t> 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25087-400A-4E29-9881-BF70A7790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573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169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6AF9AB-7229-4D81-806A-C8A78165B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5486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4195E1-4246-42E6-AFA6-2936A6EA8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782" y="9144"/>
            <a:ext cx="7313539" cy="3838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3B55DD-B8D0-4D31-84AA-2C1351843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982" y="3847506"/>
            <a:ext cx="6224339" cy="16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037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128CEE-400D-4357-B211-4E6589A70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766" y="0"/>
            <a:ext cx="5490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59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A560F8-70E8-4DD4-BAF9-A3FC3A8AA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588" y="0"/>
            <a:ext cx="787103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B2B424-895D-425D-BB3A-65931CEEF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68" t="38667" r="33456" b="24800"/>
          <a:stretch/>
        </p:blipFill>
        <p:spPr>
          <a:xfrm>
            <a:off x="9869423" y="118872"/>
            <a:ext cx="1810513" cy="2505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88FCDF-8727-4F7F-A279-A102CAC58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0"/>
            <a:ext cx="493776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597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17C4AB-CE36-4E9D-981C-CB715C768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08" y="128016"/>
            <a:ext cx="3300984" cy="3300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CB5FE6-9694-440A-9E36-592FAEE41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73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822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0BC805-F330-4BF2-86F3-05BB97BB2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94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EF1CCE-DAFD-458E-AFCD-21B2AAC63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17" t="20800" r="35838" b="14400"/>
          <a:stretch/>
        </p:blipFill>
        <p:spPr>
          <a:xfrm>
            <a:off x="9089136" y="475488"/>
            <a:ext cx="1773936" cy="44439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111B6-F25C-4AA9-BE02-B1B0760CC3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63" t="22323" r="19126" b="21253"/>
          <a:stretch/>
        </p:blipFill>
        <p:spPr>
          <a:xfrm>
            <a:off x="355092" y="164591"/>
            <a:ext cx="4023360" cy="385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150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3914" y="1665514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Taken Feb.,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6262"/>
            <a:ext cx="7620000" cy="57054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060F-9439-40E9-A573-3364570810FA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19445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0C4C85-091F-4BC9-A19D-C04B5AA7E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0A2079-78C4-4F50-87D0-D12509EE8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272" y="530352"/>
            <a:ext cx="3919728" cy="3919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4D0CBB-E9DD-4FAC-BD0A-77F44ECF7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976" y="4221480"/>
            <a:ext cx="25603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29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9C6010-9E68-4F75-A947-108EA3884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" y="182880"/>
            <a:ext cx="3829346" cy="4003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4FDEF-3C57-4114-9823-16390B05B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268" y="0"/>
            <a:ext cx="3202468" cy="4003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D39C5B-B510-44CD-970D-D7D216241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424" y="2636520"/>
            <a:ext cx="4093464" cy="409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CF8581-1AED-4741-947D-6F9FA6B2F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48" y="0"/>
            <a:ext cx="9155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99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Application>Microsoft Office PowerPoint</Application>
  <PresentationFormat>Widescreen</PresentationFormat>
  <Paragraphs>55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Arial</vt:lpstr>
      <vt:lpstr>Calibri</vt:lpstr>
      <vt:lpstr>Calibri Light</vt:lpstr>
      <vt:lpstr>Office Theme</vt:lpstr>
      <vt:lpstr>References to Trump</vt:lpstr>
      <vt:lpstr>PowerPoint Presentation</vt:lpstr>
      <vt:lpstr>PowerPoint Presentation</vt:lpstr>
      <vt:lpstr>PowerPoint Presentation</vt:lpstr>
      <vt:lpstr>PowerPoint Presentation</vt:lpstr>
      <vt:lpstr>References to other political leaders/ contexts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 to computers/ 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 to films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 to books</vt:lpstr>
      <vt:lpstr>PowerPoint Presentation</vt:lpstr>
      <vt:lpstr>PowerPoint Presentation</vt:lpstr>
      <vt:lpstr>PowerPoint Presentation</vt:lpstr>
      <vt:lpstr>PowerPoint Presentation</vt:lpstr>
      <vt:lpstr>References to music</vt:lpstr>
      <vt:lpstr>PowerPoint Presentation</vt:lpstr>
      <vt:lpstr>PowerPoint Presentation</vt:lpstr>
      <vt:lpstr>PowerPoint Presentation</vt:lpstr>
      <vt:lpstr>References to brands (culture jams)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 to iconic protest signs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Despina Dumitrica</dc:creator>
  <cp:lastModifiedBy>Despina Dumitrica</cp:lastModifiedBy>
  <cp:revision>28</cp:revision>
  <dcterms:created xsi:type="dcterms:W3CDTF">2021-01-28T10:19:13Z</dcterms:created>
  <dcterms:modified xsi:type="dcterms:W3CDTF">2021-06-14T10:46:01Z</dcterms:modified>
</cp:coreProperties>
</file>